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Fraunces Extra Bold"/>
      <p:regular r:id="rId15"/>
    </p:embeddedFont>
    <p:embeddedFont>
      <p:font typeface="Fraunces Extra Bold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9329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Kid Tracking: Keeping Children Safe in the Digital Age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5523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Kid tracking is a growing concern for parents. Safety and privacy are crucial in the digital age.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55022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557843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533317"/>
            <a:ext cx="240756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Ankit Pathak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9177576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Importance of Kid Tracking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956072" y="4807982"/>
            <a:ext cx="168354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8285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Peace of Mind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Parents can feel more secure knowing their child's location.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7714" y="4723686"/>
            <a:ext cx="506135" cy="506135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7570470" y="4807982"/>
            <a:ext cx="220504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58758" y="4723686"/>
            <a:ext cx="3150037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Safety in Emergencies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58758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Tracking devices can help locate children in an emergency.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938332" y="6491883"/>
            <a:ext cx="20383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8285" y="6407587"/>
            <a:ext cx="326397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Preventative Measures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8285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Tracking can deter potential threats and keep children safe.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7714" y="6407587"/>
            <a:ext cx="506135" cy="506135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7566065" y="6491883"/>
            <a:ext cx="229314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58758" y="6407587"/>
            <a:ext cx="3995857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Enhancing Parental Control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58758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Parents can monitor children's activities and promote responsible use.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2702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Types of Kid Tracking Technologies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GPS Trackers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GPS trackers use satellites to determine location.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Mobile Apps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Apps provide location tracking, communication, and other features.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Smartwatches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Smartwatches combine tracking with communication and activity monitoring.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Monitoring Location and Movement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651078"/>
            </a:avLst>
          </a:prstGeom>
          <a:solidFill>
            <a:srgbClr val="CED9CE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651078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6506170" y="2645569"/>
            <a:ext cx="16502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88920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Tracking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Parents can see their child's location in real-time on a map.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651078"/>
            </a:avLst>
          </a:prstGeom>
          <a:solidFill>
            <a:srgbClr val="CED9CE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6480572" y="4489013"/>
            <a:ext cx="21609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Geofencing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Parents can set up virtual boundaries and receive alerts when children enter or leave designated areas.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651078"/>
            </a:avLst>
          </a:prstGeom>
          <a:solidFill>
            <a:srgbClr val="CED9CE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6488787" y="6332458"/>
            <a:ext cx="19978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Historical Tracking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Parents can review their child's past locations and movement patterns.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Tracking Online Activity and Browsing History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Content Filtering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Filters block inappropriate websites and content.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Time Limits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Set daily or weekly time limits for internet use.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 Monitoring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which apps children are using and for how long.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640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Alerts and Notifications for Parents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21794"/>
            <a:ext cx="7556421" cy="4143613"/>
          </a:xfrm>
          <a:prstGeom prst="roundRect">
            <a:avLst>
              <a:gd name="adj" fmla="val 492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929414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07312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Location Alerts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073122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Receive alerts when children arrive at or leave specific locations.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305538"/>
            <a:ext cx="7541181" cy="17390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44924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Activity Alerts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449247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Get notified about unusual activity, such as excessive screen time or inappropriate app use.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6044565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618827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Emergency SOS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618827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Children can send SOS signals to parents in emergencies.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7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Balancing Safety and Privacy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6434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927634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Open communication and clear explanations of tracking tools.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6434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Limits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927634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Respect children's privacy and avoid excessive monitoring.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3388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6127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Consent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618089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Obtain children's consent (age-appropriately) for tracking tools.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533388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6127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Control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618089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Empower children to understand and manage their digital privacy.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098" y="789742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Responsible Use and Ethical Considerations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0098" y="2517100"/>
            <a:ext cx="3680460" cy="2345769"/>
          </a:xfrm>
          <a:prstGeom prst="roundRect">
            <a:avLst>
              <a:gd name="adj" fmla="val 8552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002983" y="2739985"/>
            <a:ext cx="3224213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Respectful Boundaries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2983" y="3221950"/>
            <a:ext cx="3234690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tracking tools responsibly and avoid intruding on children's privacy.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443" y="2517100"/>
            <a:ext cx="3680460" cy="2345769"/>
          </a:xfrm>
          <a:prstGeom prst="roundRect">
            <a:avLst>
              <a:gd name="adj" fmla="val 8552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4906328" y="2739985"/>
            <a:ext cx="3234690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Trust and Communication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06328" y="3570208"/>
            <a:ext cx="3234690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 trust and communicate openly with children about tracking tools.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0098" y="5085755"/>
            <a:ext cx="3680460" cy="2354104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1002983" y="5308640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Ethical Use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2983" y="5790605"/>
            <a:ext cx="3234690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Consider the ethical implications of tracking and use it only for legitimate purposes.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3443" y="5085755"/>
            <a:ext cx="3680460" cy="2354104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4906328" y="5308640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Education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06328" y="5790605"/>
            <a:ext cx="3234690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Educate children about online safety and privacy.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2024-11-13T17:49:51Z</dcterms:created>
  <dcterms:modified xsi:type="dcterms:W3CDTF">2024-11-13T17:49:51Z</dcterms:modified>
</cp:coreProperties>
</file>